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6000792"/>
          </a:xfrm>
        </p:spPr>
        <p:txBody>
          <a:bodyPr/>
          <a:lstStyle/>
          <a:p>
            <a:r>
              <a:rPr lang="ru-RU" dirty="0" smtClean="0"/>
              <a:t>Презентация к 23 февраля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857224" y="4643446"/>
            <a:ext cx="7854696" cy="15911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dmin\Desktop\фото к 23\21731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933"/>
            <a:ext cx="9144000" cy="68370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00430" y="500042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Презентация 23 февраля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4942" y="100010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средняя группа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2000240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Подготовила: Морозова А.В.,      воспитатель 1 кк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1808">
            <a:off x="426391" y="830760"/>
            <a:ext cx="3830641" cy="26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7190">
            <a:off x="4691398" y="589171"/>
            <a:ext cx="4008429" cy="270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85984" y="3929066"/>
            <a:ext cx="4286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Мой папа находчивый,</a:t>
            </a:r>
          </a:p>
          <a:p>
            <a:pPr algn="ctr"/>
            <a:r>
              <a:rPr lang="ru-RU" sz="2800" dirty="0" smtClean="0"/>
              <a:t>Умный и смелый.</a:t>
            </a:r>
          </a:p>
          <a:p>
            <a:pPr algn="ctr"/>
            <a:r>
              <a:rPr lang="ru-RU" sz="2800" dirty="0" smtClean="0"/>
              <a:t>Ему по плечу </a:t>
            </a:r>
          </a:p>
          <a:p>
            <a:pPr algn="ctr"/>
            <a:r>
              <a:rPr lang="ru-RU" sz="2800" dirty="0" smtClean="0"/>
              <a:t>Даже сложное дело.</a:t>
            </a:r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2357454" cy="351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785794"/>
            <a:ext cx="333205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3546" y="785794"/>
            <a:ext cx="244397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00364" y="3500438"/>
            <a:ext cx="30003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Папы разными бывают…</a:t>
            </a:r>
          </a:p>
          <a:p>
            <a:pPr algn="ctr"/>
            <a:r>
              <a:rPr lang="ru-RU" sz="2400" dirty="0" smtClean="0"/>
              <a:t>И, когда проходят дни,</a:t>
            </a:r>
          </a:p>
          <a:p>
            <a:pPr algn="ctr"/>
            <a:r>
              <a:rPr lang="ru-RU" sz="2400" dirty="0" smtClean="0"/>
              <a:t>Сыновья их вырастают</a:t>
            </a:r>
          </a:p>
          <a:p>
            <a:pPr algn="ctr"/>
            <a:r>
              <a:rPr lang="ru-RU" sz="2400" dirty="0" smtClean="0"/>
              <a:t>Точка в точку, как они.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2286016" cy="332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928802"/>
            <a:ext cx="229039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86190"/>
            <a:ext cx="3500462" cy="229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488" y="500042"/>
            <a:ext cx="35719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/>
              <a:t>С Днём защитника, родной,</a:t>
            </a:r>
          </a:p>
          <a:p>
            <a:pPr algn="ctr"/>
            <a:r>
              <a:rPr lang="ru-RU" sz="2700" dirty="0" smtClean="0"/>
              <a:t>Мой дедуля  дорогой!</a:t>
            </a:r>
          </a:p>
          <a:p>
            <a:pPr algn="ctr"/>
            <a:r>
              <a:rPr lang="ru-RU" sz="2800" dirty="0" smtClean="0"/>
              <a:t>Поздравляю</a:t>
            </a:r>
            <a:r>
              <a:rPr lang="ru-RU" sz="2700" dirty="0" smtClean="0"/>
              <a:t> и желаю,</a:t>
            </a:r>
          </a:p>
          <a:p>
            <a:pPr algn="ctr"/>
            <a:r>
              <a:rPr lang="ru-RU" sz="2700" dirty="0" smtClean="0"/>
              <a:t>Жить, тревог, тоски не зная!</a:t>
            </a:r>
            <a:endParaRPr lang="ru-RU"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фото к 23\information_items_1568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285728"/>
            <a:ext cx="457203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к 23\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к 23\0a77fedd2263d68e1a80b38e6d1795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28"/>
            <a:ext cx="2643206" cy="348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928670"/>
            <a:ext cx="257176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5984" y="4357694"/>
            <a:ext cx="557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Сегодня всех пап поздравляем:</a:t>
            </a:r>
          </a:p>
          <a:p>
            <a:pPr algn="ctr"/>
            <a:r>
              <a:rPr lang="ru-RU" sz="2400" dirty="0" smtClean="0"/>
              <a:t>Любимых, добрых и строгих подчас!</a:t>
            </a:r>
          </a:p>
          <a:p>
            <a:pPr algn="ctr"/>
            <a:r>
              <a:rPr lang="ru-RU" sz="2400" dirty="0" smtClean="0"/>
              <a:t>Мы их любим и всех обнимаем,</a:t>
            </a:r>
          </a:p>
          <a:p>
            <a:pPr algn="ctr"/>
            <a:r>
              <a:rPr lang="ru-RU" sz="2400" dirty="0" smtClean="0"/>
              <a:t>Пожелания счастья примите от нас!</a:t>
            </a: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14355"/>
            <a:ext cx="2571768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C:\Users\Admin\Desktop\фото к 23\resi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120" y="714357"/>
            <a:ext cx="2534028" cy="33575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2" y="4429132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Каждый мальчик наш когда-то</a:t>
            </a:r>
          </a:p>
          <a:p>
            <a:pPr algn="ctr"/>
            <a:r>
              <a:rPr lang="ru-RU" sz="2400" dirty="0" smtClean="0"/>
              <a:t>Станет доблестным солдатом.</a:t>
            </a:r>
          </a:p>
          <a:p>
            <a:pPr algn="ctr"/>
            <a:r>
              <a:rPr lang="ru-RU" sz="2400" dirty="0" smtClean="0"/>
              <a:t>Будет мужественным, смелым,</a:t>
            </a:r>
          </a:p>
          <a:p>
            <a:pPr algn="ctr"/>
            <a:r>
              <a:rPr lang="ru-RU" sz="2400" dirty="0" smtClean="0"/>
              <a:t>Ловким, сильным и умелым.</a:t>
            </a:r>
          </a:p>
          <a:p>
            <a:pPr algn="ctr"/>
            <a:r>
              <a:rPr lang="ru-RU" sz="2400" dirty="0" smtClean="0"/>
              <a:t>И, поверьте нам, тогда</a:t>
            </a:r>
          </a:p>
          <a:p>
            <a:pPr algn="ctr"/>
            <a:r>
              <a:rPr lang="ru-RU" sz="2400" dirty="0" smtClean="0"/>
              <a:t>Войн не будет никогда!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500042"/>
            <a:ext cx="221457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49449">
            <a:off x="6367889" y="737215"/>
            <a:ext cx="2379142" cy="354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9979">
            <a:off x="668729" y="775444"/>
            <a:ext cx="2428892" cy="351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14546" y="4500570"/>
            <a:ext cx="535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Мы желаем папам счастья,</a:t>
            </a:r>
          </a:p>
          <a:p>
            <a:pPr algn="ctr"/>
            <a:r>
              <a:rPr lang="ru-RU" sz="2800" dirty="0" smtClean="0"/>
              <a:t>Неба мирного для них!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язной\Desktop\1476535563_p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0238"/>
            <a:ext cx="799365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93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язной\Desktop\рисунок моряк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65" y="548680"/>
            <a:ext cx="4104456" cy="556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4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язной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17602"/>
            <a:ext cx="5836361" cy="43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92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151</TotalTime>
  <Words>139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Презентация к 23 февраля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23 февраля</dc:title>
  <dc:creator>Admin</dc:creator>
  <cp:lastModifiedBy>Windows User</cp:lastModifiedBy>
  <cp:revision>18</cp:revision>
  <dcterms:created xsi:type="dcterms:W3CDTF">2018-02-11T13:20:45Z</dcterms:created>
  <dcterms:modified xsi:type="dcterms:W3CDTF">2018-02-15T15:28:51Z</dcterms:modified>
</cp:coreProperties>
</file>